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3"/>
    <p:sldId id="259" r:id="rId4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35" autoAdjust="0"/>
  </p:normalViewPr>
  <p:slideViewPr>
    <p:cSldViewPr>
      <p:cViewPr>
        <p:scale>
          <a:sx n="100" d="100"/>
          <a:sy n="100" d="100"/>
        </p:scale>
        <p:origin x="-1098" y="24"/>
      </p:cViewPr>
      <p:guideLst>
        <p:guide orient="horz" pos="2160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2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E3807-8303-4EB9-8E77-7AFC112D3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C278-D96E-48E5-9AD2-380D0C05519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</a:rPr>
              <a:t>产品名称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5191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CN" altLang="en-US" dirty="0" smtClean="0"/>
              <a:t>样品照片请附在此页</a:t>
            </a:r>
            <a:endParaRPr lang="zh-CN" altLang="en-US" dirty="0" smtClean="0"/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18745" y="1329690"/>
          <a:ext cx="8931275" cy="4337050"/>
        </p:xfrm>
        <a:graphic>
          <a:graphicData uri="http://schemas.openxmlformats.org/drawingml/2006/table">
            <a:tbl>
              <a:tblPr/>
              <a:tblGrid>
                <a:gridCol w="1072515"/>
                <a:gridCol w="1285240"/>
                <a:gridCol w="1000125"/>
                <a:gridCol w="1214755"/>
                <a:gridCol w="1501140"/>
                <a:gridCol w="1714500"/>
                <a:gridCol w="1143000"/>
              </a:tblGrid>
              <a:tr h="802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产品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名称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厂家（产地）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型号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报价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应用科室或诊疗项目名称（三个以内）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已在应用</a:t>
                      </a:r>
                      <a:r>
                        <a:rPr 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</a:t>
                      </a:r>
                      <a:r>
                        <a:rPr lang="zh-CN" altLang="en-US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广东</a:t>
                      </a:r>
                      <a:r>
                        <a:rPr 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三甲医院</a:t>
                      </a: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（三家</a:t>
                      </a:r>
                      <a:r>
                        <a:rPr 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）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参考价格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38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性能说明</a:t>
                      </a:r>
                      <a:r>
                        <a:rPr lang="zh-CN" altLang="en-US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、</a:t>
                      </a:r>
                      <a:r>
                        <a:rPr 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</a:t>
                      </a:r>
                      <a:r>
                        <a:rPr lang="en-US" alt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</a:t>
                      </a:r>
                      <a:r>
                        <a:rPr 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</a:t>
                      </a:r>
                      <a:r>
                        <a:rPr lang="en-US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1~3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点</a:t>
                      </a:r>
                      <a:r>
                        <a:rPr 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）</a:t>
                      </a:r>
                      <a:r>
                        <a:rPr lang="zh-CN" altLang="en-US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；</a:t>
                      </a:r>
                      <a:endParaRPr lang="en-US" altLang="zh-CN" sz="14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专利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</a:t>
                      </a: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2</a:t>
                      </a: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3</a:t>
                      </a: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77240" y="654050"/>
            <a:ext cx="7035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+mj-ea"/>
                <a:ea typeface="+mj-ea"/>
              </a:rPr>
              <a:t>产品介绍</a:t>
            </a:r>
            <a:endParaRPr lang="zh-CN" altLang="en-US" sz="2400">
              <a:latin typeface="+mj-ea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9070" y="5949315"/>
            <a:ext cx="8575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备注：产品照片请附后页。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35e9158e-75b2-4a3d-a846-f576a21068e9}"/>
  <p:tag name="TABLE_ENDDRAG_ORIGIN_RECT" val="703*341"/>
  <p:tag name="TABLE_ENDDRAG_RECT" val="9*104*703*341"/>
</p:tagLst>
</file>

<file path=ppt/tags/tag2.xml><?xml version="1.0" encoding="utf-8"?>
<p:tagLst xmlns:p="http://schemas.openxmlformats.org/presentationml/2006/main">
  <p:tag name="COMMONDATA" val="eyJoZGlkIjoiZGQ4ZTJlZDBjMzM1MjZmZjlmYjQ1YjdlNjNhNGI1NmMifQ=="/>
  <p:tag name="KSO_WPP_MARK_KEY" val="c154db66-ec8f-4971-9d5e-a3fa94663d9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WPS 演示</Application>
  <PresentationFormat>全屏显示(4:3)</PresentationFormat>
  <Paragraphs>91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Office 主题</vt:lpstr>
      <vt:lpstr>产品名称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臆想家茵琪</cp:lastModifiedBy>
  <cp:revision>17</cp:revision>
  <dcterms:created xsi:type="dcterms:W3CDTF">2017-10-13T08:34:00Z</dcterms:created>
  <dcterms:modified xsi:type="dcterms:W3CDTF">2022-10-31T10:26:54Z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AD23FE378EED4D6DBEF72299E77BFAEE</vt:lpwstr>
  </property>
</Properties>
</file>